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140" r:id="rId3"/>
    <p:sldId id="1142" r:id="rId4"/>
    <p:sldId id="1143" r:id="rId5"/>
    <p:sldId id="1144" r:id="rId6"/>
    <p:sldId id="1145" r:id="rId7"/>
    <p:sldId id="1150" r:id="rId8"/>
    <p:sldId id="1146" r:id="rId9"/>
    <p:sldId id="1151" r:id="rId10"/>
    <p:sldId id="1147" r:id="rId11"/>
    <p:sldId id="1152" r:id="rId12"/>
    <p:sldId id="1148" r:id="rId13"/>
    <p:sldId id="1153" r:id="rId14"/>
    <p:sldId id="1149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first day, the coach asked the girls to pick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Eliza’s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teammates chose her as their leader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afternoon, they learnt basic skills like running with the ball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hard, even though her legs felt shaky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发抖的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081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考查名词辨析。句意：令伊莱扎惊讶的是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她的队友们竟然选她当了队长！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后悔；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羞愧；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“To Eliza’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..., her teammates chose her as their leader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此处指她的队友们选择她当队长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这让伊莱扎很惊讶。故选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31113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71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first day, the coach asked the girls to pick teams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Eliza’s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her teammates chose her as their leader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afternoon, they learnt basic skills like running with the ball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tried hard, even though her legs felt shaky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发抖的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training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081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350100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考查动词辨析。句意：那天下午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她们学习了一些基本技能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比如带球奔跑以及相互传球。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处理；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传递；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“That afternoon, they learnt basic skills like running with the ball and...it to each other.”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此处表示相互传球。故选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311135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89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day, the team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difficult skills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 got surprised again by being the first to finish every task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days, whenever her teammates got tired, she cheered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Eliza’s help, everyone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shared	B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reported	C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practiced	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compared</a:t>
            </a:r>
          </a:p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3259474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考查动词辨析。句意：第二天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团队练习了更难的技能。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报道；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比较。根据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 the second day, the team...more difficult skills.”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此处表示团队练习了更难的技能。故选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37046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C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838622" y="2882283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mtClean="0"/>
              <a:t>B</a:t>
            </a:r>
            <a:endParaRPr lang="zh-CN" altLang="en-US" sz="22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8866" y="4799923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13. 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考查代词辨析。句意：在接下来的日子里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每当她的队友们感到疲惫时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她都会鼓舞她们振作起来。根据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following days, whenever her teammates got tired, she cheered...up.”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此处表示伊莱扎会鼓舞队友们振作起来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,them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代指队友们。故选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34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second day, the team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difficult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 got surprised again by being the first to finish every task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following days, whenever her teammates got tired, she cheered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Eliza’s help, everyone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4469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prepared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300637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考查动词辨析。句意：在伊莱扎的帮助下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每个人都进步得很快。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return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提升；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Eliza’s help,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quickly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此处表示每个人都进步得很快。故选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5382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63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end of the camp, a shy girl named Annie came up to Eliza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just wanted to say thank you,” Annie said softly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me feel much better and helped us all get better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 couldn’t help laughing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Annie,” she said, “I was probably even more nervous than you were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481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41008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考查名词辨析。句意：你的支持让我感觉好多了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也帮助我们所有人变得更好了。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支持。根据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“Your...made me feel much better and helped us all get better too.”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此处表示伊莱扎的支持让安妮感觉好多了。故选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6242" y="3626170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 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09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88329"/>
            <a:ext cx="11485848" cy="576248"/>
          </a:xfrm>
        </p:spPr>
        <p:txBody>
          <a:bodyPr/>
          <a:lstStyle/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是一篇记叙文。文章主要介绍了伊莱扎在营地的经历。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16" y="908720"/>
            <a:ext cx="11757580" cy="13957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468021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“Eliza, Mum and I are going to Italy to have meetings this summer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would you like to do while we’re 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asked Eliza’s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“Well,” said Eliza, “I’d rather go with you and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46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292476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伊莱扎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妈妈和我今年夏天要去意大利参加一些会议。我们不在家的时候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你想做些什么呢？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伊莱扎的父亲问道。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妈妈；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教练。根据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“Eliza, Mum and I are going to Italy to have meetings this summer.”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此处是伊莱扎的爸爸说的话。故选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4427" y="25382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hope you can come with us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we’re going to be so busy that you won’t have any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week, you mentioned a football camp and Cindy would attend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Dad asked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462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350100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考查连词辨析。句意：但我们会非常忙的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那样你并不会玩得开心。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和。前后两句构成转折关系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5382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3186" y="309724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78293" y="461243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 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考查动词辨析。句意：你愿意和她一起去吗？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思念；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加入。根据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“Last week, you mentioned a football camp and Cindy would 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 it. Will you...her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此处是在询问伊莱扎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是否愿意和她一起去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pc="-9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not quick on the field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afraid others will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for my bad performance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Eliza replied in a low voice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79079"/>
            <a:ext cx="11485848" cy="108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	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	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	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	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at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72274" y="2959485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 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考查形容词辨析。句意：我性格内向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在场上反应也不够快。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诚实的；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“I’m...and not quick on the field.”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此处表示伊莱扎说自己很害羞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在场上也不够快。故选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6146" y="196848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smtClean="0"/>
              <a:t>A</a:t>
            </a:r>
            <a:endParaRPr lang="zh-CN" altLang="en-US" sz="2300"/>
          </a:p>
        </p:txBody>
      </p:sp>
      <p:sp>
        <p:nvSpPr>
          <p:cNvPr id="7" name="矩形 6"/>
          <p:cNvSpPr/>
          <p:nvPr/>
        </p:nvSpPr>
        <p:spPr>
          <a:xfrm>
            <a:off x="834905" y="252743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smtClean="0"/>
              <a:t>D</a:t>
            </a:r>
            <a:endParaRPr lang="zh-CN" altLang="en-US" sz="23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8293" y="4515139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 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考查动词短语辨析。句意：我担心别人会因为我表现不佳而嘲笑我。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</a:p>
          <a:p>
            <a:pPr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 at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嘲笑。根据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“I’m afraid others will...me for my bad performance.”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此处表示伊莱扎担心别人会嘲笑自己。故选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you may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a new place and meet new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think you’ll do fine,”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I’ve seen you play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more talented than you think you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1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299695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我知道你可能会因为要去一个陌生的地方、结识新朋友而感到有些担心。但我相信你会做得很好的。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他鼓励道。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劳累的；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you may feel...to go to a new place and meet new people.”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此处表示要去一个陌生的地方、结识新朋友可能会感到有些担心。故选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5382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47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know you may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 a new place and meet new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think you’ll do fine,”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I’ve seen you play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more talented than you think you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1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ordered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30441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我知道你可能会因为要去一个陌生的地方、结识新朋友而感到有些担心。但我相信你会做得很好的。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他鼓励道。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开玩笑；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I think you’ll do fine”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5382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09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 thought for a moment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 can’t go with you, maybe the camp isn’t a bad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Cindy is also going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 I know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Eliza met Cindy at camp, they hugged and talked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1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292494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考查名词辨析。句意：如果我不能和你们一起去的话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也许这个营地倒是个不错的选择。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借口；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 can’t go with you, maybe the camp isn’t a bad...”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此处表示这个营地倒是个不错的选择。故选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53829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Eliza thought for a moment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“If I can’t go with you, maybe the camp isn’t a bad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Cindy is also going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least I know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Eliza met Cindy at camp, they hugged and talked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10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72274" y="299695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考查副词辨析。句意：当伊莱扎在营地见到辛迪时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她们相拥并愉快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缓慢地；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简单地。根据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Eliza met Cindy at camp, they hugged and talked...”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此处表示她们愉快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4427" y="25382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37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1286</Words>
  <Application>Microsoft Office PowerPoint</Application>
  <PresentationFormat>自定义</PresentationFormat>
  <Paragraphs>68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2025-09-17T13:01:58Z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